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95" r:id="rId3"/>
    <p:sldId id="258" r:id="rId4"/>
    <p:sldId id="296" r:id="rId5"/>
    <p:sldId id="294" r:id="rId6"/>
    <p:sldId id="291" r:id="rId7"/>
    <p:sldId id="259" r:id="rId8"/>
    <p:sldId id="261" r:id="rId9"/>
    <p:sldId id="260" r:id="rId10"/>
    <p:sldId id="263" r:id="rId11"/>
    <p:sldId id="262" r:id="rId12"/>
    <p:sldId id="264" r:id="rId13"/>
    <p:sldId id="265" r:id="rId14"/>
    <p:sldId id="292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4" r:id="rId23"/>
    <p:sldId id="275" r:id="rId24"/>
    <p:sldId id="276" r:id="rId25"/>
    <p:sldId id="277" r:id="rId26"/>
    <p:sldId id="290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3" r:id="rId40"/>
    <p:sldId id="273" r:id="rId4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  <a:srgbClr val="CC00FF"/>
    <a:srgbClr val="FF9900"/>
    <a:srgbClr val="00CC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236A1-0C51-401B-9EF1-F6874B6616C4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78DAC-8CFE-44F9-9FD0-FF088509B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246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2690-E310-40C1-8886-3A98E166E1FC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4290-3471-4F93-9518-F893E49D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173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2690-E310-40C1-8886-3A98E166E1FC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4290-3471-4F93-9518-F893E49D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21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2690-E310-40C1-8886-3A98E166E1FC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4290-3471-4F93-9518-F893E49D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05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2690-E310-40C1-8886-3A98E166E1FC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4290-3471-4F93-9518-F893E49D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06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2690-E310-40C1-8886-3A98E166E1FC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4290-3471-4F93-9518-F893E49D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318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2690-E310-40C1-8886-3A98E166E1FC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4290-3471-4F93-9518-F893E49D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9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2690-E310-40C1-8886-3A98E166E1FC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4290-3471-4F93-9518-F893E49D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42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2690-E310-40C1-8886-3A98E166E1FC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4290-3471-4F93-9518-F893E49D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57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2690-E310-40C1-8886-3A98E166E1FC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4290-3471-4F93-9518-F893E49D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89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2690-E310-40C1-8886-3A98E166E1FC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4290-3471-4F93-9518-F893E49D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11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2690-E310-40C1-8886-3A98E166E1FC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4290-3471-4F93-9518-F893E49D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985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2690-E310-40C1-8886-3A98E166E1FC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84290-3471-4F93-9518-F893E49D5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7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0" y="355759"/>
            <a:ext cx="4876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endParaRPr lang="en-US" sz="13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43815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IT’S</a:t>
            </a:r>
            <a:endParaRPr lang="en-US" sz="4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2162711"/>
            <a:ext cx="3505200" cy="1200329"/>
          </a:xfrm>
          <a:prstGeom prst="rect">
            <a:avLst/>
          </a:prstGeom>
          <a:solidFill>
            <a:schemeClr val="tx1">
              <a:alpha val="42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endParaRPr lang="en-US" sz="7200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742950"/>
            <a:ext cx="899160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7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God</a:t>
            </a:r>
            <a:endParaRPr lang="en-US" sz="41300" dirty="0">
              <a:solidFill>
                <a:srgbClr val="CC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ge Italic" panose="030705020405070703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3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14550"/>
            <a:ext cx="9144000" cy="1692771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 IS A</a:t>
            </a:r>
            <a:br>
              <a:rPr lang="en-US" sz="60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70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0391" y="971550"/>
            <a:ext cx="9144000" cy="3046988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Learn to be mature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Proverbs </a:t>
            </a:r>
            <a:r>
              <a:rPr lang="en-US" sz="3200" dirty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8:5 </a:t>
            </a:r>
            <a:endParaRPr lang="en-US" sz="3200" dirty="0" smtClean="0">
              <a:solidFill>
                <a:srgbClr val="CC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ge Italic" panose="03070502040507070304" pitchFamily="66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Continue to grow in the grace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knowledge of our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Savior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Jesus Christ.”	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Peter 3:18 </a:t>
            </a:r>
          </a:p>
        </p:txBody>
      </p:sp>
    </p:spTree>
    <p:extLst>
      <p:ext uri="{BB962C8B-B14F-4D97-AF65-F5344CB8AC3E}">
        <p14:creationId xmlns:p14="http://schemas.microsoft.com/office/powerpoint/2010/main" val="81473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14550"/>
            <a:ext cx="9144000" cy="1692771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 TAKES</a:t>
            </a:r>
            <a:br>
              <a:rPr lang="en-US" sz="60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DISCIPLINE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46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0391" y="819150"/>
            <a:ext cx="9144000" cy="3293209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Take the time and the trouble to keep yourself spiritually fit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3200" dirty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1 Tim</a:t>
            </a:r>
            <a:r>
              <a:rPr lang="en-US" sz="2400" dirty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. 4:7b (Phillips)</a:t>
            </a:r>
          </a:p>
          <a:p>
            <a:pPr algn="ctr"/>
            <a:r>
              <a:rPr lang="en-US" sz="32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Discipline yourself for the purpose of godliness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(New American Standard Bible)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 </a:t>
            </a:r>
            <a:b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</a:br>
            <a:endParaRPr lang="en-US" sz="2400" dirty="0">
              <a:solidFill>
                <a:srgbClr val="CC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ge Italic" panose="030705020405070703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4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10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14550"/>
            <a:ext cx="9144000" cy="1631216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MAKE IT A</a:t>
            </a:r>
            <a:r>
              <a:rPr lang="en-US" sz="36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TOP PRIORITY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1428750"/>
            <a:ext cx="327660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700" dirty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2</a:t>
            </a:r>
            <a:endParaRPr lang="en-US" sz="41300" dirty="0">
              <a:solidFill>
                <a:srgbClr val="CC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ge Italic" panose="030705020405070703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69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14550"/>
            <a:ext cx="9144000" cy="1692771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WE WERE CREATED TO</a:t>
            </a:r>
            <a:br>
              <a:rPr lang="en-US" sz="60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HAVE FELLOWSHIP WITH GOD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93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0391" y="819150"/>
            <a:ext cx="9144000" cy="3539430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“So God created man in his own image...”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Genesis </a:t>
            </a:r>
            <a:r>
              <a:rPr lang="en-US" sz="3200" dirty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1:27, 2:7, 3:8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“Look! I’ve been standing at the door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constantly knocking. 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If anyone opens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door, I will come in and fellowship with him and he with me.”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Revelation </a:t>
            </a:r>
            <a:r>
              <a:rPr lang="en-US" sz="3200" dirty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3:20</a:t>
            </a:r>
          </a:p>
        </p:txBody>
      </p:sp>
    </p:spTree>
    <p:extLst>
      <p:ext uri="{BB962C8B-B14F-4D97-AF65-F5344CB8AC3E}">
        <p14:creationId xmlns:p14="http://schemas.microsoft.com/office/powerpoint/2010/main" val="356618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14550"/>
            <a:ext cx="9144000" cy="1569660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JESUS DIED TO MAKE A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WITH GOD POSSIBLE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53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733550"/>
            <a:ext cx="9144000" cy="2062103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“God...has invited you into this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wonderful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friendship with His Son,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Christ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our Lord.”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Cor. 1:9</a:t>
            </a:r>
          </a:p>
        </p:txBody>
      </p:sp>
    </p:spTree>
    <p:extLst>
      <p:ext uri="{BB962C8B-B14F-4D97-AF65-F5344CB8AC3E}">
        <p14:creationId xmlns:p14="http://schemas.microsoft.com/office/powerpoint/2010/main" val="262005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https://www.youtube.com/watch?v=CpsIRHZ5oCw</a:t>
            </a:r>
          </a:p>
        </p:txBody>
      </p:sp>
    </p:spTree>
    <p:extLst>
      <p:ext uri="{BB962C8B-B14F-4D97-AF65-F5344CB8AC3E}">
        <p14:creationId xmlns:p14="http://schemas.microsoft.com/office/powerpoint/2010/main" val="7463471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14550"/>
            <a:ext cx="9144000" cy="1261884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PERSONAL TIME ALONE WITH GOD</a:t>
            </a:r>
            <a:br>
              <a:rPr lang="en-US" sz="40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WAS JESUS’ SOURCE OF STRENGTH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35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733550"/>
            <a:ext cx="9144000" cy="1569660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But Jesus often withdrew </a:t>
            </a:r>
            <a:endParaRPr lang="en-US" sz="3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wilderness for prayer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2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Luke 5:16</a:t>
            </a:r>
            <a:endParaRPr lang="en-US" dirty="0">
              <a:solidFill>
                <a:srgbClr val="CC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ge Italic" panose="030705020405070703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76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14550"/>
            <a:ext cx="9144000" cy="1877437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EVER PERSON WHO HAS BEEN EFFECTIVE IN SERVICE</a:t>
            </a:r>
            <a:br>
              <a:rPr lang="en-US" sz="40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HAS DEVELOPED THIS HABIT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21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4245" y="1200150"/>
            <a:ext cx="9144000" cy="2554545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Then King David went in and sat before the Lord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prayed, “Who am I, O Lord God,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what is my family,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you have brought me this far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1 Chronicles 17:16</a:t>
            </a:r>
            <a:endParaRPr lang="en-US" dirty="0">
              <a:solidFill>
                <a:srgbClr val="CC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ge Italic" panose="030705020405070703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07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14550"/>
            <a:ext cx="9144000" cy="1261884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YOU CANNOT BE A HEALTHY AND </a:t>
            </a:r>
            <a:br>
              <a:rPr lang="en-US" sz="40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GROWING CHRISTIAN WITHOUT IT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73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4245" y="1200150"/>
            <a:ext cx="9144000" cy="1569660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“Man cannot live on bread alone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on every word that God speaks.”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Matthew 4:4</a:t>
            </a:r>
            <a:endParaRPr lang="en-US" dirty="0">
              <a:solidFill>
                <a:srgbClr val="CC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ge Italic" panose="030705020405070703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1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107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14550"/>
            <a:ext cx="9144000" cy="1631216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PLAN A DAILY</a:t>
            </a:r>
            <a:r>
              <a:rPr lang="en-US" sz="36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TME WITH GOD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047750"/>
            <a:ext cx="327660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7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3</a:t>
            </a:r>
            <a:endParaRPr lang="en-US" sz="41300" dirty="0">
              <a:solidFill>
                <a:srgbClr val="CC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ge Italic" panose="030705020405070703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81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14550"/>
            <a:ext cx="9144000" cy="1477328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SELECT A</a:t>
            </a:r>
            <a:r>
              <a:rPr lang="en-US" sz="40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SPECIFIC TIME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74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3464" y="1428750"/>
            <a:ext cx="9144000" cy="2062103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“Before daybreak the next morning,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Jesus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got up and went out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 isolated place to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pray.”</a:t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Mark 1:35</a:t>
            </a:r>
            <a:endParaRPr lang="en-US" dirty="0">
              <a:solidFill>
                <a:srgbClr val="CC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ge Italic" panose="030705020405070703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07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04950"/>
            <a:ext cx="9144000" cy="2369880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“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 training is good,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for godliness is much better, promising benefits in this life and in the life to come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b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CC00FF"/>
                </a:solidFill>
                <a:latin typeface="Rage Italic" panose="03070502040507070304" pitchFamily="66" charset="0"/>
                <a:cs typeface="Times New Roman" panose="02020603050405020304" pitchFamily="18" charset="0"/>
              </a:rPr>
              <a:t>1 Timothy 4:8</a:t>
            </a:r>
            <a:br>
              <a:rPr lang="en-US" sz="3200" dirty="0" smtClean="0">
                <a:solidFill>
                  <a:srgbClr val="CC00FF"/>
                </a:solidFill>
                <a:latin typeface="Rage Italic" panose="03070502040507070304" pitchFamily="66" charset="0"/>
                <a:cs typeface="Times New Roman" panose="02020603050405020304" pitchFamily="18" charset="0"/>
              </a:rPr>
            </a:br>
            <a:r>
              <a:rPr lang="en-US" sz="2000" dirty="0" smtClean="0">
                <a:solidFill>
                  <a:srgbClr val="CC00FF"/>
                </a:solidFill>
                <a:latin typeface="Rage Italic" panose="03070502040507070304" pitchFamily="66" charset="0"/>
                <a:cs typeface="Times New Roman" panose="02020603050405020304" pitchFamily="18" charset="0"/>
              </a:rPr>
              <a:t>New </a:t>
            </a:r>
            <a:r>
              <a:rPr lang="en-US" sz="2000" dirty="0" smtClean="0">
                <a:solidFill>
                  <a:srgbClr val="CC00FF"/>
                </a:solidFill>
                <a:latin typeface="Rage Italic" panose="03070502040507070304" pitchFamily="66" charset="0"/>
                <a:cs typeface="Times New Roman" panose="02020603050405020304" pitchFamily="18" charset="0"/>
              </a:rPr>
              <a:t>Living Translation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67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14550"/>
            <a:ext cx="9144000" cy="1477328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CHOOSE A</a:t>
            </a:r>
            <a:br>
              <a:rPr lang="en-US" sz="54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SPECIAL PLACE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22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81150"/>
            <a:ext cx="9144000" cy="1569660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Jesus left the upstairs room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went as usual to the Mount of Olives.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Luke 22:39</a:t>
            </a:r>
            <a:endParaRPr lang="en-US" dirty="0">
              <a:solidFill>
                <a:srgbClr val="CC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ge Italic" panose="030705020405070703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05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66750"/>
            <a:ext cx="9144000" cy="2031325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READ THE</a:t>
            </a:r>
            <a:br>
              <a:rPr lang="en-US" sz="54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BIBLE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34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66750"/>
            <a:ext cx="9144000" cy="2031325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READ THE</a:t>
            </a:r>
            <a:br>
              <a:rPr lang="en-US" sz="54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BIBLE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876550"/>
            <a:ext cx="9144000" cy="2062103"/>
          </a:xfrm>
          <a:prstGeom prst="rect">
            <a:avLst/>
          </a:prstGeom>
          <a:solidFill>
            <a:schemeClr val="tx1">
              <a:alpha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does it say?  </a:t>
            </a:r>
            <a:r>
              <a:rPr 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it mean?  </a:t>
            </a:r>
            <a:r>
              <a:rPr 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it mean to me?</a:t>
            </a:r>
          </a:p>
          <a:p>
            <a:pPr algn="ctr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86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66750"/>
            <a:ext cx="9144000" cy="2031325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SPEND TIME IN</a:t>
            </a:r>
            <a:br>
              <a:rPr lang="en-US" sz="54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PRAYER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800350"/>
            <a:ext cx="9144000" cy="2062103"/>
          </a:xfrm>
          <a:prstGeom prst="rect">
            <a:avLst/>
          </a:prstGeom>
          <a:solidFill>
            <a:schemeClr val="tx1">
              <a:alpha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Worship God</a:t>
            </a:r>
            <a:br>
              <a:rPr 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Confession</a:t>
            </a:r>
            <a:br>
              <a:rPr 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Claim Promises</a:t>
            </a:r>
            <a:br>
              <a:rPr 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Ask for Success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32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95350"/>
            <a:ext cx="9144000" cy="2554545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 hangingPunct="0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I said: “O LORD, God of heaven,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 and awesome God,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keeps his covenant of love with those who love him and obey his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…”</a:t>
            </a:r>
            <a:b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CC00FF"/>
                </a:solidFill>
                <a:latin typeface="Rage Italic" panose="03070502040507070304" pitchFamily="66" charset="0"/>
                <a:cs typeface="Times New Roman" panose="02020603050405020304" pitchFamily="18" charset="0"/>
              </a:rPr>
              <a:t>Neh</a:t>
            </a:r>
            <a:r>
              <a:rPr lang="en-US" sz="3200" dirty="0">
                <a:solidFill>
                  <a:srgbClr val="CC00FF"/>
                </a:solidFill>
                <a:latin typeface="Rage Italic" panose="03070502040507070304" pitchFamily="66" charset="0"/>
                <a:cs typeface="Times New Roman" panose="02020603050405020304" pitchFamily="18" charset="0"/>
              </a:rPr>
              <a:t>. 1:5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00200" y="20955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WORSHIP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41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95350"/>
            <a:ext cx="9144000" cy="2062103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 hangingPunct="0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“I confess the sins we Israelites,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including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myself and my father’s house,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committed against you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  <a:b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CC00FF"/>
                </a:solidFill>
                <a:latin typeface="Rage Italic" panose="03070502040507070304" pitchFamily="66" charset="0"/>
                <a:cs typeface="Times New Roman" panose="02020603050405020304" pitchFamily="18" charset="0"/>
              </a:rPr>
              <a:t>Neh</a:t>
            </a:r>
            <a:r>
              <a:rPr lang="en-US" sz="3200" dirty="0">
                <a:solidFill>
                  <a:srgbClr val="CC00FF"/>
                </a:solidFill>
                <a:latin typeface="Rage Italic" panose="03070502040507070304" pitchFamily="66" charset="0"/>
                <a:cs typeface="Times New Roman" panose="02020603050405020304" pitchFamily="18" charset="0"/>
              </a:rPr>
              <a:t>. </a:t>
            </a:r>
            <a:r>
              <a:rPr lang="en-US" sz="3200" dirty="0" smtClean="0">
                <a:solidFill>
                  <a:srgbClr val="CC00FF"/>
                </a:solidFill>
                <a:latin typeface="Rage Italic" panose="03070502040507070304" pitchFamily="66" charset="0"/>
                <a:cs typeface="Times New Roman" panose="02020603050405020304" pitchFamily="18" charset="0"/>
              </a:rPr>
              <a:t>1:6</a:t>
            </a:r>
            <a:endParaRPr lang="en-US" sz="3200" dirty="0">
              <a:solidFill>
                <a:srgbClr val="CC00FF"/>
              </a:solidFill>
              <a:latin typeface="Rage Italic" panose="03070502040507070304" pitchFamily="66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0200" y="20955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WORSHIP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81400" y="36195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CONFESSION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24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650739"/>
            <a:ext cx="9144000" cy="1569660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 hangingPunct="0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“Remember the instruction </a:t>
            </a:r>
            <a:endParaRPr lang="en-US" sz="3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hangingPunct="0"/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gave your servant Moses,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saying…</a:t>
            </a:r>
            <a:b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CC00FF"/>
                </a:solidFill>
                <a:latin typeface="Rage Italic" panose="03070502040507070304" pitchFamily="66" charset="0"/>
                <a:cs typeface="Times New Roman" panose="02020603050405020304" pitchFamily="18" charset="0"/>
              </a:rPr>
              <a:t>Neh</a:t>
            </a:r>
            <a:r>
              <a:rPr lang="en-US" sz="3200" dirty="0">
                <a:solidFill>
                  <a:srgbClr val="CC00FF"/>
                </a:solidFill>
                <a:latin typeface="Rage Italic" panose="03070502040507070304" pitchFamily="66" charset="0"/>
                <a:cs typeface="Times New Roman" panose="02020603050405020304" pitchFamily="18" charset="0"/>
              </a:rPr>
              <a:t>. </a:t>
            </a:r>
            <a:r>
              <a:rPr lang="en-US" sz="3200" dirty="0" smtClean="0">
                <a:solidFill>
                  <a:srgbClr val="CC00FF"/>
                </a:solidFill>
                <a:latin typeface="Rage Italic" panose="03070502040507070304" pitchFamily="66" charset="0"/>
                <a:cs typeface="Times New Roman" panose="02020603050405020304" pitchFamily="18" charset="0"/>
              </a:rPr>
              <a:t>1:8</a:t>
            </a:r>
            <a:endParaRPr lang="en-US" sz="3200" dirty="0">
              <a:solidFill>
                <a:srgbClr val="CC00FF"/>
              </a:solidFill>
              <a:latin typeface="Rage Italic" panose="03070502040507070304" pitchFamily="66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0200" y="20955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WORSHIP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81400" y="36195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CONFESSION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955964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CLAIM GOD’S PROMISES</a:t>
            </a:r>
            <a:endParaRPr lang="en-US" sz="2800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0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650739"/>
            <a:ext cx="9144000" cy="1569660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 hangingPunct="0"/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“Give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servant success today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granting him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favor…” </a:t>
            </a:r>
          </a:p>
          <a:p>
            <a:pPr algn="ctr" hangingPunct="0"/>
            <a:r>
              <a:rPr lang="en-US" sz="3200" dirty="0" smtClean="0">
                <a:solidFill>
                  <a:srgbClr val="CC00FF"/>
                </a:solidFill>
                <a:latin typeface="Rage Italic" panose="03070502040507070304" pitchFamily="66" charset="0"/>
                <a:cs typeface="Times New Roman" panose="02020603050405020304" pitchFamily="18" charset="0"/>
              </a:rPr>
              <a:t>Neh. 1:11</a:t>
            </a:r>
            <a:endParaRPr lang="en-US" sz="3200" dirty="0">
              <a:solidFill>
                <a:srgbClr val="CC00FF"/>
              </a:solidFill>
              <a:latin typeface="Rage Italic" panose="03070502040507070304" pitchFamily="66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0200" y="20955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WORSHIP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81400" y="36195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CONFESSION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955964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CLAIM GOD’S PROMISES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955964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SUCCESS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77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0" y="355759"/>
            <a:ext cx="4876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endParaRPr lang="en-US" sz="13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43815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IT’S</a:t>
            </a:r>
            <a:endParaRPr lang="en-US" sz="4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2162711"/>
            <a:ext cx="3505200" cy="1200329"/>
          </a:xfrm>
          <a:prstGeom prst="rect">
            <a:avLst/>
          </a:prstGeom>
          <a:solidFill>
            <a:schemeClr val="tx1">
              <a:alpha val="42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endParaRPr lang="en-US" sz="7200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742950"/>
            <a:ext cx="899160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7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God</a:t>
            </a:r>
            <a:endParaRPr lang="en-US" sz="41300" dirty="0">
              <a:solidFill>
                <a:srgbClr val="CC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ge Italic" panose="030705020405070703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85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04950"/>
            <a:ext cx="9144000" cy="1877437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“whatever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do,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all for the glory of God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b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CC00FF"/>
                </a:solidFill>
                <a:latin typeface="Rage Italic" panose="03070502040507070304" pitchFamily="66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CC00FF"/>
                </a:solidFill>
                <a:latin typeface="Rage Italic" panose="03070502040507070304" pitchFamily="66" charset="0"/>
                <a:cs typeface="Times New Roman" panose="02020603050405020304" pitchFamily="18" charset="0"/>
              </a:rPr>
              <a:t>1 </a:t>
            </a:r>
            <a:r>
              <a:rPr lang="en-US" sz="3200" dirty="0" smtClean="0">
                <a:solidFill>
                  <a:srgbClr val="CC00FF"/>
                </a:solidFill>
                <a:latin typeface="Rage Italic" panose="03070502040507070304" pitchFamily="66" charset="0"/>
                <a:cs typeface="Times New Roman" panose="02020603050405020304" pitchFamily="18" charset="0"/>
              </a:rPr>
              <a:t>Corinthians 10:31</a:t>
            </a:r>
            <a:br>
              <a:rPr lang="en-US" sz="3200" dirty="0" smtClean="0">
                <a:solidFill>
                  <a:srgbClr val="CC00FF"/>
                </a:solidFill>
                <a:latin typeface="Rage Italic" panose="03070502040507070304" pitchFamily="66" charset="0"/>
                <a:cs typeface="Times New Roman" panose="02020603050405020304" pitchFamily="18" charset="0"/>
              </a:rPr>
            </a:br>
            <a:r>
              <a:rPr lang="en-US" sz="2000" dirty="0" smtClean="0">
                <a:solidFill>
                  <a:srgbClr val="CC00FF"/>
                </a:solidFill>
                <a:latin typeface="Rage Italic" panose="03070502040507070304" pitchFamily="66" charset="0"/>
                <a:cs typeface="Times New Roman" panose="02020603050405020304" pitchFamily="18" charset="0"/>
              </a:rPr>
              <a:t>New </a:t>
            </a:r>
            <a:r>
              <a:rPr lang="en-US" sz="2000" dirty="0" smtClean="0">
                <a:solidFill>
                  <a:srgbClr val="CC00FF"/>
                </a:solidFill>
                <a:latin typeface="Rage Italic" panose="03070502040507070304" pitchFamily="66" charset="0"/>
                <a:cs typeface="Times New Roman" panose="02020603050405020304" pitchFamily="18" charset="0"/>
              </a:rPr>
              <a:t>Living Translation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58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070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1885950"/>
            <a:ext cx="7620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PERFECT</a:t>
            </a:r>
            <a:endParaRPr lang="en-US" sz="11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150495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endParaRPr lang="en-US" sz="4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2600" y="2876550"/>
            <a:ext cx="7010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Workout</a:t>
            </a:r>
            <a:endParaRPr lang="en-US" sz="19900" dirty="0">
              <a:solidFill>
                <a:srgbClr val="CC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ge Italic" panose="030705020405070703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71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10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14550"/>
            <a:ext cx="9144000" cy="1569660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UNDERSTAND</a:t>
            </a:r>
            <a:r>
              <a:rPr lang="en-US" sz="36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6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SPIRITUAL MATURITY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988" y="1581150"/>
            <a:ext cx="899160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7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cs typeface="Times New Roman" panose="02020603050405020304" pitchFamily="18" charset="0"/>
              </a:rPr>
              <a:t>1</a:t>
            </a:r>
            <a:endParaRPr lang="en-US" sz="41300" dirty="0">
              <a:solidFill>
                <a:srgbClr val="CC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ge Italic" panose="030705020405070703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91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14550"/>
            <a:ext cx="9144000" cy="1692771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 IS NOT</a:t>
            </a:r>
            <a:r>
              <a:rPr lang="en-US" sz="36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6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AUTOMATIC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22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71550"/>
            <a:ext cx="9144000" cy="3416320"/>
          </a:xfrm>
          <a:prstGeom prst="rect">
            <a:avLst/>
          </a:prstGeom>
          <a:solidFill>
            <a:schemeClr val="tx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You have been Christians for a long time now, and you ought to be teaching others, but instead...you need someone to teach you...When a person is still living on milk, it shows he isn’t very far along in the Christian life...He’s still a baby Christian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!”</a:t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rgbClr val="CC00FF"/>
                </a:solidFill>
                <a:latin typeface="Rage Italic" panose="03070502040507070304" pitchFamily="66" charset="0"/>
                <a:cs typeface="Times New Roman" panose="02020603050405020304" pitchFamily="18" charset="0"/>
              </a:rPr>
              <a:t>Hebrews </a:t>
            </a:r>
            <a:r>
              <a:rPr lang="en-US" sz="2400" dirty="0">
                <a:solidFill>
                  <a:srgbClr val="CC00FF"/>
                </a:solidFill>
                <a:latin typeface="Rage Italic" panose="03070502040507070304" pitchFamily="66" charset="0"/>
                <a:cs typeface="Times New Roman" panose="02020603050405020304" pitchFamily="18" charset="0"/>
              </a:rPr>
              <a:t>5:12-13 (Living Bible</a:t>
            </a:r>
            <a:r>
              <a:rPr lang="en-US" sz="2400" dirty="0" smtClean="0">
                <a:solidFill>
                  <a:srgbClr val="CC00FF"/>
                </a:solidFill>
                <a:latin typeface="Rage Italic" panose="03070502040507070304" pitchFamily="66" charset="0"/>
                <a:cs typeface="Times New Roman" panose="02020603050405020304" pitchFamily="18" charset="0"/>
              </a:rPr>
              <a:t>)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78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5903</TotalTime>
  <Words>277</Words>
  <Application>Microsoft Office PowerPoint</Application>
  <PresentationFormat>On-screen Show (16:9)</PresentationFormat>
  <Paragraphs>66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PowerPoint Presentation</vt:lpstr>
      <vt:lpstr>https://www.youtube.com/watch?v=CpsIRHZ5oCw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jim.smith</dc:creator>
  <cp:lastModifiedBy>jim.smith</cp:lastModifiedBy>
  <cp:revision>20</cp:revision>
  <dcterms:created xsi:type="dcterms:W3CDTF">2016-03-24T17:54:37Z</dcterms:created>
  <dcterms:modified xsi:type="dcterms:W3CDTF">2016-04-03T16:42:22Z</dcterms:modified>
</cp:coreProperties>
</file>