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5" r:id="rId3"/>
    <p:sldId id="258" r:id="rId4"/>
    <p:sldId id="296" r:id="rId5"/>
    <p:sldId id="294" r:id="rId6"/>
    <p:sldId id="291" r:id="rId7"/>
    <p:sldId id="259" r:id="rId8"/>
    <p:sldId id="261" r:id="rId9"/>
    <p:sldId id="260" r:id="rId10"/>
    <p:sldId id="263" r:id="rId11"/>
    <p:sldId id="262" r:id="rId12"/>
    <p:sldId id="264" r:id="rId13"/>
    <p:sldId id="265" r:id="rId14"/>
    <p:sldId id="29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90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3" r:id="rId40"/>
    <p:sldId id="273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CC00FF"/>
    <a:srgbClr val="FF9900"/>
    <a:srgbClr val="00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236A1-0C51-401B-9EF1-F6874B6616C4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8DAC-8CFE-44F9-9FD0-FF088509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0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6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9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2690-E310-40C1-8886-3A98E166E1FC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4290-3471-4F93-9518-F893E49D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7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355759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3815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162711"/>
            <a:ext cx="3505200" cy="1200329"/>
          </a:xfrm>
          <a:prstGeom prst="rect">
            <a:avLst/>
          </a:prstGeom>
          <a:solidFill>
            <a:schemeClr val="tx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en-US" sz="7200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742950"/>
            <a:ext cx="8991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God</a:t>
            </a:r>
            <a:endParaRPr lang="en-US" sz="413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92771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b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391" y="971550"/>
            <a:ext cx="9144000" cy="3046988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 to be mature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Proverbs 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8:5 </a:t>
            </a:r>
            <a:endParaRPr lang="en-US" sz="3200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Continue to grow in the grace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our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Savior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Christ.”	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Peter 3:18 </a:t>
            </a:r>
          </a:p>
        </p:txBody>
      </p:sp>
    </p:spTree>
    <p:extLst>
      <p:ext uri="{BB962C8B-B14F-4D97-AF65-F5344CB8AC3E}">
        <p14:creationId xmlns:p14="http://schemas.microsoft.com/office/powerpoint/2010/main" val="8147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92771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TAKES</a:t>
            </a:r>
            <a:b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391" y="819150"/>
            <a:ext cx="9144000" cy="3293209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 the time and the trouble to keep yourself spiritually fit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1 Tim</a:t>
            </a:r>
            <a:r>
              <a:rPr lang="en-US" sz="24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. 4:7b (Phillips)</a:t>
            </a:r>
          </a:p>
          <a:p>
            <a:pPr algn="ctr"/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Discipline yourself for the purpose of godliness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(New American Standard Bible)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31216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MAKE IT A</a:t>
            </a:r>
            <a: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 PRIORITY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28750"/>
            <a:ext cx="3276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2</a:t>
            </a:r>
            <a:endParaRPr lang="en-US" sz="413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92771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WERE CREATED TO</a:t>
            </a:r>
            <a:b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HAVE FELLOWSHIP WITH GOD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0391" y="819150"/>
            <a:ext cx="9144000" cy="353943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“So God created man in his own image...”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Genesis 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1:27, 2:7, 3:8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“Look! I’ve been standing at the door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constantly knocking.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anyone opens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door, I will come in and fellowship with him and he with me.”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Revelation 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3:20</a:t>
            </a:r>
          </a:p>
        </p:txBody>
      </p:sp>
    </p:spTree>
    <p:extLst>
      <p:ext uri="{BB962C8B-B14F-4D97-AF65-F5344CB8AC3E}">
        <p14:creationId xmlns:p14="http://schemas.microsoft.com/office/powerpoint/2010/main" val="35661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DIED TO MAKE 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WITH GOD POSSIBLE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33550"/>
            <a:ext cx="9144000" cy="2062103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“God...has invited you into this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wonderful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friendship with His Son,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Christ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Lord.”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1 </a:t>
            </a:r>
            <a:r>
              <a:rPr lang="en-US" sz="32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Cor. 1:9</a:t>
            </a:r>
          </a:p>
        </p:txBody>
      </p:sp>
    </p:spTree>
    <p:extLst>
      <p:ext uri="{BB962C8B-B14F-4D97-AF65-F5344CB8AC3E}">
        <p14:creationId xmlns:p14="http://schemas.microsoft.com/office/powerpoint/2010/main" val="26200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https://www.youtube.com/watch?v=CpsIRHZ5oCw</a:t>
            </a:r>
          </a:p>
        </p:txBody>
      </p:sp>
    </p:spTree>
    <p:extLst>
      <p:ext uri="{BB962C8B-B14F-4D97-AF65-F5344CB8AC3E}">
        <p14:creationId xmlns:p14="http://schemas.microsoft.com/office/powerpoint/2010/main" val="746347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261884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PERSONAL TIME ALONE WITH GOD</a:t>
            </a:r>
            <a:b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 JESUS’ SOURCE OF STRENGTH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733550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Jesus often withdrew 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wilderness for prayer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Luke 5:16</a:t>
            </a:r>
            <a:endParaRPr lang="en-US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877437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 PERSON WHO HAS BEEN EFFECTIVE IN SERVICE</a:t>
            </a:r>
            <a:b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DEVELOPED THIS HABIT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4245" y="1200150"/>
            <a:ext cx="9144000" cy="2554545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King David went in and sat before the Lord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prayed, “Who am I, O Lord God,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my family,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have brought me this far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1 Chronicles 17:16</a:t>
            </a:r>
            <a:endParaRPr lang="en-US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261884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CANNOT BE A HEALTHY AND </a:t>
            </a:r>
            <a:b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GROWING CHRISTIAN WITHOUT IT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4245" y="1200150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“Man cannot live on bread alone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every word that God speaks.”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Matthew 4:4</a:t>
            </a:r>
            <a:endParaRPr lang="en-US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0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31216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 A DAILY</a:t>
            </a:r>
            <a: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TME WITH GOD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47750"/>
            <a:ext cx="3276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3</a:t>
            </a:r>
            <a:endParaRPr lang="en-US" sz="413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477328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SELECT A</a:t>
            </a:r>
            <a: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SPECIFIC TIME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7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464" y="1428750"/>
            <a:ext cx="9144000" cy="2062103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“Before daybreak the next morning,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got up and went out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 isolated place to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pray.”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Mark 1:35</a:t>
            </a:r>
            <a:endParaRPr lang="en-US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04950"/>
            <a:ext cx="9144000" cy="236988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“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 training is good,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for godliness is much better, promising benefits in this life and in the life to come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1 Timothy 4:8</a:t>
            </a:r>
            <a:b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New </a:t>
            </a:r>
            <a:r>
              <a:rPr lang="en-US" sz="20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Living Translation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6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477328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CHOOSE A</a:t>
            </a:r>
            <a:b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SPECIAL PLACE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81150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Jesus left the upstairs room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went as usual to the Mount of Olives.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Luke 22:39</a:t>
            </a:r>
            <a:endParaRPr lang="en-US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0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6750"/>
            <a:ext cx="9144000" cy="2031325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READ THE</a:t>
            </a:r>
            <a:b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6750"/>
            <a:ext cx="9144000" cy="2031325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READ THE</a:t>
            </a:r>
            <a:b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876550"/>
            <a:ext cx="9144000" cy="2062103"/>
          </a:xfrm>
          <a:prstGeom prst="rect">
            <a:avLst/>
          </a:prstGeom>
          <a:solidFill>
            <a:schemeClr val="tx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say?  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it mean?  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it mean to me?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6750"/>
            <a:ext cx="9144000" cy="2031325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SPEND TIME IN</a:t>
            </a:r>
            <a:br>
              <a:rPr lang="en-US" sz="5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PRAYER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00350"/>
            <a:ext cx="9144000" cy="2062103"/>
          </a:xfrm>
          <a:prstGeom prst="rect">
            <a:avLst/>
          </a:prstGeom>
          <a:solidFill>
            <a:schemeClr val="tx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 God</a:t>
            </a:r>
            <a:b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Confession</a:t>
            </a:r>
            <a:b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 Promises</a:t>
            </a:r>
            <a:b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for Success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95350"/>
            <a:ext cx="9144000" cy="2554545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 hangingPunct="0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 said: “O LORD, God of heaven,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and awesome God,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keeps his covenant of love with those who love him and obey his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Neh</a:t>
            </a:r>
            <a:r>
              <a:rPr lang="en-US" sz="3200" dirty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. 1:5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0200" y="2095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95350"/>
            <a:ext cx="9144000" cy="2062103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 hangingPunct="0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confess the sins we Israelites,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myself and my father’s house,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committed against you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Neh</a:t>
            </a:r>
            <a:r>
              <a:rPr lang="en-US" sz="3200" dirty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1:6</a:t>
            </a:r>
            <a:endParaRPr lang="en-US" sz="3200" dirty="0">
              <a:solidFill>
                <a:srgbClr val="CC00FF"/>
              </a:solidFill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095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619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CONFESSION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2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50739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 hangingPunct="0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“Remember the instruction 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your servant Moses,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saying…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Neh</a:t>
            </a:r>
            <a:r>
              <a:rPr lang="en-US" sz="3200" dirty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1:8</a:t>
            </a:r>
            <a:endParaRPr lang="en-US" sz="3200" dirty="0">
              <a:solidFill>
                <a:srgbClr val="CC00FF"/>
              </a:solidFill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095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619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CONFESSION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5596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CLAIM GOD’S PROMISES</a:t>
            </a:r>
            <a:endParaRPr lang="en-US" sz="2800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50739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 hangingPunct="0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“Give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servant success today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granting him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favor…” </a:t>
            </a:r>
          </a:p>
          <a:p>
            <a:pPr algn="ctr" hangingPunct="0"/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Neh. 1:11</a:t>
            </a:r>
            <a:endParaRPr lang="en-US" sz="3200" dirty="0">
              <a:solidFill>
                <a:srgbClr val="CC00FF"/>
              </a:solidFill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095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WORSHIP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6195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CONFESSION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5596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CLAIM GOD’S PROMISES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95596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355759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3815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162711"/>
            <a:ext cx="3505200" cy="1200329"/>
          </a:xfrm>
          <a:prstGeom prst="rect">
            <a:avLst/>
          </a:prstGeom>
          <a:solidFill>
            <a:schemeClr val="tx1"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endParaRPr lang="en-US" sz="7200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742950"/>
            <a:ext cx="8991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God</a:t>
            </a:r>
            <a:endParaRPr lang="en-US" sz="413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04950"/>
            <a:ext cx="9144000" cy="1877437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“whatever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all for the glory of God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b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1 </a:t>
            </a:r>
            <a: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Corinthians 10:31</a:t>
            </a:r>
            <a:br>
              <a:rPr lang="en-US" sz="32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New </a:t>
            </a:r>
            <a:r>
              <a:rPr lang="en-US" sz="20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Living Translation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885950"/>
            <a:ext cx="762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50495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en-US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876550"/>
            <a:ext cx="701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Workout</a:t>
            </a:r>
            <a:endParaRPr lang="en-US" sz="199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56966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SPIRITUAL MATURITY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988" y="1581150"/>
            <a:ext cx="8991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cs typeface="Times New Roman" panose="02020603050405020304" pitchFamily="18" charset="0"/>
              </a:rPr>
              <a:t>1</a:t>
            </a:r>
            <a:endParaRPr lang="en-US" sz="41300" dirty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14550"/>
            <a:ext cx="9144000" cy="1692771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IS NOT</a:t>
            </a:r>
            <a: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AUTOMATIC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71550"/>
            <a:ext cx="9144000" cy="3416320"/>
          </a:xfrm>
          <a:prstGeom prst="rect">
            <a:avLst/>
          </a:prstGeom>
          <a:solidFill>
            <a:schemeClr val="tx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have been Christians for a long time now, and you ought to be teaching others, but instead...you need someone to teach you...When a person is still living on milk, it shows he isn’t very far along in the Christian life...He’s still a baby Christian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Hebrews </a:t>
            </a:r>
            <a:r>
              <a:rPr lang="en-US" sz="2400" dirty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5:12-13 (Living Bible</a:t>
            </a:r>
            <a:r>
              <a:rPr lang="en-US" sz="2400" dirty="0" smtClean="0">
                <a:solidFill>
                  <a:srgbClr val="CC00FF"/>
                </a:solidFill>
                <a:latin typeface="Rage Italic" panose="03070502040507070304" pitchFamily="66" charset="0"/>
                <a:cs typeface="Times New Roman" panose="02020603050405020304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8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277</Words>
  <Application>Microsoft Office PowerPoint</Application>
  <PresentationFormat>On-screen Show (16:9)</PresentationFormat>
  <Paragraphs>66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https://www.youtube.com/watch?v=CpsIRHZ5oCw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jim.smith</dc:creator>
  <cp:lastModifiedBy>jim.smith</cp:lastModifiedBy>
  <cp:revision>20</cp:revision>
  <dcterms:created xsi:type="dcterms:W3CDTF">2016-03-24T17:54:37Z</dcterms:created>
  <dcterms:modified xsi:type="dcterms:W3CDTF">2016-04-03T16:42:22Z</dcterms:modified>
</cp:coreProperties>
</file>